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Lights, Dreams, Space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Izzy Baratto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